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2" r:id="rId7"/>
    <p:sldId id="263" r:id="rId8"/>
    <p:sldId id="264" r:id="rId9"/>
    <p:sldId id="260" r:id="rId10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852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15132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894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53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37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2687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872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3203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773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5544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876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8075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A0177-C886-44A8-A9C8-BF0C7CF13A92}" type="datetimeFigureOut">
              <a:rPr lang="lv-LV" smtClean="0"/>
              <a:t>2014.02.03.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8E8CC-5239-43CF-9EAD-6B570D039F5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1075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" y="0"/>
            <a:ext cx="90661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pakšvirsraksts 4"/>
          <p:cNvSpPr>
            <a:spLocks noGrp="1"/>
          </p:cNvSpPr>
          <p:nvPr>
            <p:ph type="subTitle" idx="4294967295"/>
          </p:nvPr>
        </p:nvSpPr>
        <p:spPr>
          <a:xfrm>
            <a:off x="1727200" y="3886200"/>
            <a:ext cx="7416800" cy="1752600"/>
          </a:xfrm>
        </p:spPr>
        <p:txBody>
          <a:bodyPr/>
          <a:lstStyle/>
          <a:p>
            <a:pPr marL="0" indent="0">
              <a:buNone/>
            </a:pPr>
            <a:r>
              <a:rPr lang="lv-LV" sz="4800" dirty="0" smtClean="0">
                <a:solidFill>
                  <a:schemeClr val="bg2"/>
                </a:solidFill>
              </a:rPr>
              <a:t>Koks un cilvēks bez vārdiem sarunājas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6113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40" y="27493"/>
            <a:ext cx="9525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aisnstūris 3"/>
          <p:cNvSpPr/>
          <p:nvPr/>
        </p:nvSpPr>
        <p:spPr>
          <a:xfrm>
            <a:off x="251520" y="1484784"/>
            <a:ext cx="8892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3600" b="1" dirty="0">
                <a:solidFill>
                  <a:schemeClr val="bg2"/>
                </a:solidFill>
              </a:rPr>
              <a:t>Pasniedz ceļiniekam roku, Vidzemes vasara,</a:t>
            </a:r>
          </a:p>
          <a:p>
            <a:pPr>
              <a:defRPr/>
            </a:pPr>
            <a:r>
              <a:rPr lang="lv-LV" sz="3600" b="1" dirty="0">
                <a:solidFill>
                  <a:schemeClr val="bg2"/>
                </a:solidFill>
              </a:rPr>
              <a:t>Kaut arī viņš netic, ka visas brūces zem vasaras debesīm sadzīst, </a:t>
            </a:r>
          </a:p>
          <a:p>
            <a:pPr>
              <a:defRPr/>
            </a:pPr>
            <a:r>
              <a:rPr lang="lv-LV" sz="3600" b="1" dirty="0">
                <a:solidFill>
                  <a:schemeClr val="bg2"/>
                </a:solidFill>
              </a:rPr>
              <a:t>Bet pēc tā, kā kurš runā par priedēm, liepām un ozoliem,</a:t>
            </a:r>
          </a:p>
          <a:p>
            <a:pPr>
              <a:defRPr/>
            </a:pPr>
            <a:r>
              <a:rPr lang="lv-LV" sz="3600" b="1" dirty="0">
                <a:solidFill>
                  <a:schemeClr val="bg2"/>
                </a:solidFill>
              </a:rPr>
              <a:t>Kaut nedaudz var latvieša dvēseli pazīt.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22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pice.ucoz.lv/_pu/15/25173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84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aisnstūris 1"/>
          <p:cNvSpPr/>
          <p:nvPr/>
        </p:nvSpPr>
        <p:spPr>
          <a:xfrm>
            <a:off x="395536" y="2828836"/>
            <a:ext cx="6462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lv-LV" sz="3600" b="1" dirty="0" smtClean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lv-LV" sz="3600" b="1" dirty="0" smtClean="0">
                <a:solidFill>
                  <a:schemeClr val="bg2"/>
                </a:solidFill>
              </a:rPr>
              <a:t>Kāda </a:t>
            </a:r>
            <a:r>
              <a:rPr lang="lv-LV" sz="3600" b="1" dirty="0">
                <a:solidFill>
                  <a:schemeClr val="bg2"/>
                </a:solidFill>
              </a:rPr>
              <a:t>neparasta saule manā ceļā!</a:t>
            </a:r>
            <a:endParaRPr lang="en-US" sz="3600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lv-LV" sz="3600" b="1" dirty="0">
                <a:solidFill>
                  <a:schemeClr val="bg2"/>
                </a:solidFill>
              </a:rPr>
              <a:t>Tā nav saule, tas ir ceļa vīru koks:</a:t>
            </a:r>
            <a:endParaRPr lang="en-US" sz="3600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lv-LV" sz="3600" b="1" dirty="0">
                <a:solidFill>
                  <a:schemeClr val="bg2"/>
                </a:solidFill>
              </a:rPr>
              <a:t>Vienam – ozols, otram bērzs vai kļava,</a:t>
            </a:r>
            <a:endParaRPr lang="en-US" sz="3600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lv-LV" sz="3600" b="1" dirty="0" err="1">
                <a:solidFill>
                  <a:schemeClr val="bg2"/>
                </a:solidFill>
              </a:rPr>
              <a:t>Trešam</a:t>
            </a:r>
            <a:r>
              <a:rPr lang="lv-LV" sz="3600" b="1" dirty="0">
                <a:solidFill>
                  <a:schemeClr val="bg2"/>
                </a:solidFill>
              </a:rPr>
              <a:t> vītols, gaismas caurstarots</a:t>
            </a:r>
            <a:endParaRPr lang="lv-LV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10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5416"/>
            <a:ext cx="9143999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aisnstūris 1"/>
          <p:cNvSpPr/>
          <p:nvPr/>
        </p:nvSpPr>
        <p:spPr>
          <a:xfrm>
            <a:off x="826767" y="3441680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lv-LV" sz="3600" b="1" dirty="0" smtClean="0">
                <a:solidFill>
                  <a:schemeClr val="bg2"/>
                </a:solidFill>
              </a:rPr>
              <a:t>Nav </a:t>
            </a:r>
            <a:r>
              <a:rPr lang="lv-LV" sz="3600" b="1" dirty="0">
                <a:solidFill>
                  <a:schemeClr val="bg2"/>
                </a:solidFill>
              </a:rPr>
              <a:t>manī tikai ozols platām, labsirdīgām acīm,</a:t>
            </a:r>
            <a:endParaRPr lang="en-US" sz="3600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lv-LV" sz="3600" b="1" dirty="0">
                <a:solidFill>
                  <a:schemeClr val="bg2"/>
                </a:solidFill>
              </a:rPr>
              <a:t>Ir arī melni baltais ceļa malas samīdītais bērzs.</a:t>
            </a:r>
            <a:endParaRPr lang="en-US" sz="3600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lv-LV" sz="3600" b="1" dirty="0">
                <a:solidFill>
                  <a:schemeClr val="bg2"/>
                </a:solidFill>
              </a:rPr>
              <a:t>Ir manī liepa, uzaugusi padebešu kalnā,</a:t>
            </a:r>
            <a:endParaRPr lang="en-US" sz="3600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lv-LV" sz="3600" b="1" dirty="0">
                <a:solidFill>
                  <a:schemeClr val="bg2"/>
                </a:solidFill>
              </a:rPr>
              <a:t>Un apse trīsošā, kas divreiz gadā zied</a:t>
            </a:r>
            <a:endParaRPr lang="lv-LV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8935561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aisnstūris 1"/>
          <p:cNvSpPr/>
          <p:nvPr/>
        </p:nvSpPr>
        <p:spPr>
          <a:xfrm>
            <a:off x="323528" y="2276873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b="1" dirty="0" smtClean="0">
                <a:solidFill>
                  <a:schemeClr val="bg2"/>
                </a:solidFill>
              </a:rPr>
              <a:t>Es atstāju ozolu tīrumā, lai strazdi ar sējēju parunāt,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2"/>
                </a:solidFill>
              </a:rPr>
              <a:t>Lai zīle jau rasas agrumā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2"/>
                </a:solidFill>
              </a:rPr>
              <a:t>Pie pļāvēja namdurvīm ciemoties nāk.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2"/>
                </a:solidFill>
              </a:rPr>
              <a:t>Es atstāju liepu sētsvidū,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2"/>
                </a:solidFill>
              </a:rPr>
              <a:t>Lai medus smaržu ik launagā jūt.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2"/>
                </a:solidFill>
              </a:rPr>
              <a:t>Un ziedošo kārklu necirtu es,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2"/>
                </a:solidFill>
              </a:rPr>
              <a:t>Jo kārklā </a:t>
            </a:r>
            <a:r>
              <a:rPr lang="lv-LV" sz="2800" b="1" dirty="0" err="1" smtClean="0">
                <a:solidFill>
                  <a:schemeClr val="bg2"/>
                </a:solidFill>
              </a:rPr>
              <a:t>bij</a:t>
            </a:r>
            <a:r>
              <a:rPr lang="lv-LV" sz="2800" b="1" dirty="0" smtClean="0">
                <a:solidFill>
                  <a:schemeClr val="bg2"/>
                </a:solidFill>
              </a:rPr>
              <a:t>` zīlītei šūpoles.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2"/>
                </a:solidFill>
              </a:rPr>
              <a:t>Ja ļaudis to visu pat nepamanīs,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2800" b="1" dirty="0" smtClean="0">
                <a:solidFill>
                  <a:schemeClr val="bg2"/>
                </a:solidFill>
              </a:rPr>
              <a:t>Mazs putna bērns paldies man pasacīs.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algn="ctr" eaLnBrk="0" hangingPunct="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9537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928992" cy="662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58" y="116632"/>
            <a:ext cx="646271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365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9551"/>
            <a:ext cx="8856983" cy="667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aisnstūris 1"/>
          <p:cNvSpPr/>
          <p:nvPr/>
        </p:nvSpPr>
        <p:spPr>
          <a:xfrm>
            <a:off x="4535996" y="3105835"/>
            <a:ext cx="42844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600" b="1" dirty="0" smtClean="0">
                <a:solidFill>
                  <a:schemeClr val="bg2"/>
                </a:solidFill>
              </a:rPr>
              <a:t>Mīlestība ir jūrmalas kārkls,</a:t>
            </a:r>
            <a:endParaRPr lang="en-US" sz="3600" b="1" dirty="0" smtClean="0">
              <a:solidFill>
                <a:schemeClr val="bg2"/>
              </a:solidFill>
            </a:endParaRPr>
          </a:p>
          <a:p>
            <a:r>
              <a:rPr lang="lv-LV" sz="3600" b="1" dirty="0" smtClean="0">
                <a:solidFill>
                  <a:schemeClr val="bg2"/>
                </a:solidFill>
              </a:rPr>
              <a:t>Nocērt vai nolauz – jaunas atvases dzīs</a:t>
            </a:r>
            <a:endParaRPr lang="lv-LV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32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aisnstūris 1"/>
          <p:cNvSpPr/>
          <p:nvPr/>
        </p:nvSpPr>
        <p:spPr>
          <a:xfrm>
            <a:off x="179512" y="11663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200" b="1" dirty="0" smtClean="0">
                <a:solidFill>
                  <a:schemeClr val="bg2"/>
                </a:solidFill>
              </a:rPr>
              <a:t>Par klusuma mirkli es lūdzu, </a:t>
            </a:r>
          </a:p>
          <a:p>
            <a:pPr algn="ctr"/>
            <a:r>
              <a:rPr lang="lv-LV" sz="3200" b="1" dirty="0" smtClean="0">
                <a:solidFill>
                  <a:schemeClr val="bg2"/>
                </a:solidFill>
              </a:rPr>
              <a:t>par klusuma svētdienu,</a:t>
            </a:r>
            <a:endParaRPr lang="en-US" sz="32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3200" b="1" dirty="0" smtClean="0">
                <a:solidFill>
                  <a:schemeClr val="bg2"/>
                </a:solidFill>
              </a:rPr>
              <a:t>Kad cilvēks un ozols viens otram paskatās acīs.</a:t>
            </a:r>
            <a:endParaRPr lang="lv-LV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40" y="0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aisnstūris 1"/>
          <p:cNvSpPr/>
          <p:nvPr/>
        </p:nvSpPr>
        <p:spPr>
          <a:xfrm>
            <a:off x="3203848" y="1988840"/>
            <a:ext cx="59401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200" b="1" dirty="0" smtClean="0">
                <a:solidFill>
                  <a:schemeClr val="bg2"/>
                </a:solidFill>
              </a:rPr>
              <a:t>Balti zaļa tava Ziemeļnieces saule,</a:t>
            </a:r>
            <a:endParaRPr lang="en-US" sz="32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3200" b="1" dirty="0" smtClean="0">
                <a:solidFill>
                  <a:schemeClr val="bg2"/>
                </a:solidFill>
              </a:rPr>
              <a:t>Zeltgalvīša dziesma līdz pat galotnei,</a:t>
            </a:r>
            <a:endParaRPr lang="en-US" sz="32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3200" b="1" dirty="0" smtClean="0">
                <a:solidFill>
                  <a:schemeClr val="bg2"/>
                </a:solidFill>
              </a:rPr>
              <a:t>Pārkāp, egle, pāri viena meža slieksnim,</a:t>
            </a:r>
            <a:endParaRPr lang="en-US" sz="3200" b="1" dirty="0" smtClean="0">
              <a:solidFill>
                <a:schemeClr val="bg2"/>
              </a:solidFill>
            </a:endParaRPr>
          </a:p>
          <a:p>
            <a:pPr algn="ctr"/>
            <a:r>
              <a:rPr lang="lv-LV" sz="3200" b="1" dirty="0" smtClean="0">
                <a:solidFill>
                  <a:schemeClr val="bg2"/>
                </a:solidFill>
              </a:rPr>
              <a:t>Aiznes zaļo gaismu tālāk pasaulei.</a:t>
            </a:r>
            <a:endParaRPr lang="lv-LV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65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230</Words>
  <Application>Microsoft Office PowerPoint</Application>
  <PresentationFormat>Slaidrāde ekrānā (4:3)</PresentationFormat>
  <Paragraphs>32</Paragraphs>
  <Slides>9</Slides>
  <Notes>0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9</vt:i4>
      </vt:variant>
    </vt:vector>
  </HeadingPairs>
  <TitlesOfParts>
    <vt:vector size="10" baseType="lpstr">
      <vt:lpstr>Office tēma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Ruta</dc:creator>
  <cp:lastModifiedBy>Skolotaji</cp:lastModifiedBy>
  <cp:revision>8</cp:revision>
  <dcterms:created xsi:type="dcterms:W3CDTF">2014-02-03T11:18:48Z</dcterms:created>
  <dcterms:modified xsi:type="dcterms:W3CDTF">2014-02-03T12:45:29Z</dcterms:modified>
</cp:coreProperties>
</file>